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34" autoAdjust="0"/>
    <p:restoredTop sz="94660"/>
  </p:normalViewPr>
  <p:slideViewPr>
    <p:cSldViewPr>
      <p:cViewPr varScale="1">
        <p:scale>
          <a:sx n="19" d="100"/>
          <a:sy n="19" d="100"/>
        </p:scale>
        <p:origin x="3058" y="163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5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05C7B-13DC-4430-B8B7-9F6CCE1F6662}" type="datetimeFigureOut">
              <a:rPr lang="tr-TR" smtClean="0"/>
              <a:t>20.05.2022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B43C1-396F-45FE-9A9C-C46DEDCA0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119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4339B-0496-4C7D-AF72-2B41ADDC3CD1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41200-0E61-4A1C-A408-8EB53BA0D74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1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1312" rtl="0" eaLnBrk="1" latinLnBrk="0" hangingPunct="1">
      <a:defRPr sz="3906" kern="1200">
        <a:solidFill>
          <a:schemeClr val="tx1"/>
        </a:solidFill>
        <a:latin typeface="+mn-lt"/>
        <a:ea typeface="+mn-ea"/>
        <a:cs typeface="+mn-cs"/>
      </a:defRPr>
    </a:lvl1pPr>
    <a:lvl2pPr marL="1475656" algn="l" defTabSz="2951312" rtl="0" eaLnBrk="1" latinLnBrk="0" hangingPunct="1">
      <a:defRPr sz="3906" kern="1200">
        <a:solidFill>
          <a:schemeClr val="tx1"/>
        </a:solidFill>
        <a:latin typeface="+mn-lt"/>
        <a:ea typeface="+mn-ea"/>
        <a:cs typeface="+mn-cs"/>
      </a:defRPr>
    </a:lvl2pPr>
    <a:lvl3pPr marL="2951312" algn="l" defTabSz="2951312" rtl="0" eaLnBrk="1" latinLnBrk="0" hangingPunct="1">
      <a:defRPr sz="3906" kern="1200">
        <a:solidFill>
          <a:schemeClr val="tx1"/>
        </a:solidFill>
        <a:latin typeface="+mn-lt"/>
        <a:ea typeface="+mn-ea"/>
        <a:cs typeface="+mn-cs"/>
      </a:defRPr>
    </a:lvl3pPr>
    <a:lvl4pPr marL="4426968" algn="l" defTabSz="2951312" rtl="0" eaLnBrk="1" latinLnBrk="0" hangingPunct="1">
      <a:defRPr sz="3906" kern="1200">
        <a:solidFill>
          <a:schemeClr val="tx1"/>
        </a:solidFill>
        <a:latin typeface="+mn-lt"/>
        <a:ea typeface="+mn-ea"/>
        <a:cs typeface="+mn-cs"/>
      </a:defRPr>
    </a:lvl4pPr>
    <a:lvl5pPr marL="5902620" algn="l" defTabSz="2951312" rtl="0" eaLnBrk="1" latinLnBrk="0" hangingPunct="1">
      <a:defRPr sz="3906" kern="1200">
        <a:solidFill>
          <a:schemeClr val="tx1"/>
        </a:solidFill>
        <a:latin typeface="+mn-lt"/>
        <a:ea typeface="+mn-ea"/>
        <a:cs typeface="+mn-cs"/>
      </a:defRPr>
    </a:lvl5pPr>
    <a:lvl6pPr marL="7378276" algn="l" defTabSz="2951312" rtl="0" eaLnBrk="1" latinLnBrk="0" hangingPunct="1">
      <a:defRPr sz="3906" kern="1200">
        <a:solidFill>
          <a:schemeClr val="tx1"/>
        </a:solidFill>
        <a:latin typeface="+mn-lt"/>
        <a:ea typeface="+mn-ea"/>
        <a:cs typeface="+mn-cs"/>
      </a:defRPr>
    </a:lvl6pPr>
    <a:lvl7pPr marL="8853931" algn="l" defTabSz="2951312" rtl="0" eaLnBrk="1" latinLnBrk="0" hangingPunct="1">
      <a:defRPr sz="3906" kern="1200">
        <a:solidFill>
          <a:schemeClr val="tx1"/>
        </a:solidFill>
        <a:latin typeface="+mn-lt"/>
        <a:ea typeface="+mn-ea"/>
        <a:cs typeface="+mn-cs"/>
      </a:defRPr>
    </a:lvl7pPr>
    <a:lvl8pPr marL="10329588" algn="l" defTabSz="2951312" rtl="0" eaLnBrk="1" latinLnBrk="0" hangingPunct="1">
      <a:defRPr sz="3906" kern="1200">
        <a:solidFill>
          <a:schemeClr val="tx1"/>
        </a:solidFill>
        <a:latin typeface="+mn-lt"/>
        <a:ea typeface="+mn-ea"/>
        <a:cs typeface="+mn-cs"/>
      </a:defRPr>
    </a:lvl8pPr>
    <a:lvl9pPr marL="11805242" algn="l" defTabSz="2951312" rtl="0" eaLnBrk="1" latinLnBrk="0" hangingPunct="1">
      <a:defRPr sz="39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219325" y="685800"/>
            <a:ext cx="241935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41200-0E61-4A1C-A408-8EB53BA0D748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73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09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92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70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09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64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18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10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88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5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33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Picture 6" descr="http://stumpffi.pau.edu.tr/siteler/tekstil/tinyMCE/tekstil_tr.png">
            <a:extLst>
              <a:ext uri="{FF2B5EF4-FFF2-40B4-BE49-F238E27FC236}">
                <a16:creationId xmlns:a16="http://schemas.microsoft.com/office/drawing/2014/main" id="{6546A95D-F81C-4864-BCA2-4DBEA0CCFD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960" y="11867496"/>
            <a:ext cx="14589708" cy="438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SIPCM4ab7401fb700faf44715b987" descr="{&quot;HashCode&quot;:-651947352,&quot;Placement&quot;:&quot;Footer&quot;,&quot;Top&quot;:2360.52661,&quot;Left&quot;:0.0}">
            <a:extLst>
              <a:ext uri="{FF2B5EF4-FFF2-40B4-BE49-F238E27FC236}">
                <a16:creationId xmlns:a16="http://schemas.microsoft.com/office/drawing/2014/main" id="{6370139E-F4FF-4B32-BC4C-CC6BFEE12B47}"/>
              </a:ext>
            </a:extLst>
          </p:cNvPr>
          <p:cNvSpPr txBox="1"/>
          <p:nvPr userDrawn="1"/>
        </p:nvSpPr>
        <p:spPr>
          <a:xfrm>
            <a:off x="0" y="29978688"/>
            <a:ext cx="1405865" cy="296525"/>
          </a:xfrm>
          <a:prstGeom prst="rect">
            <a:avLst/>
          </a:prstGeom>
          <a:noFill/>
        </p:spPr>
        <p:txBody>
          <a:bodyPr vert="horz" wrap="none" t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1200">
                <a:solidFill>
                  <a:srgbClr val="FF8C00"/>
                </a:solidFill>
                <a:latin typeface="Calibri" panose="020F0502020204030204" pitchFamily="34" charset="0"/>
              </a:rPr>
              <a:t>Sensitivity: Public</a:t>
            </a:r>
          </a:p>
        </p:txBody>
      </p:sp>
    </p:spTree>
    <p:extLst>
      <p:ext uri="{BB962C8B-B14F-4D97-AF65-F5344CB8AC3E}">
        <p14:creationId xmlns:p14="http://schemas.microsoft.com/office/powerpoint/2010/main" val="2710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5249116" y="1727643"/>
            <a:ext cx="7550080" cy="2852468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metal">
            <a:bevelB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4826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425381" y="7050380"/>
            <a:ext cx="10266431" cy="8303250"/>
          </a:xfrm>
          <a:prstGeom prst="roundRect">
            <a:avLst>
              <a:gd name="adj" fmla="val 64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tr-TR" sz="40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ABSTRACT </a:t>
            </a:r>
          </a:p>
        </p:txBody>
      </p:sp>
      <p:sp>
        <p:nvSpPr>
          <p:cNvPr id="16" name="AutoShape 16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1979559" y="1180220"/>
            <a:ext cx="198915" cy="19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4008" tIns="32004" rIns="64008" bIns="32004" numCol="1" anchor="t" anchorCtr="0" compatLnSpc="1">
            <a:prstTxWarp prst="textNoShape">
              <a:avLst/>
            </a:prstTxWarp>
          </a:bodyPr>
          <a:lstStyle/>
          <a:p>
            <a:endParaRPr lang="tr-TR" sz="4826"/>
          </a:p>
        </p:txBody>
      </p:sp>
      <p:sp>
        <p:nvSpPr>
          <p:cNvPr id="17" name="AutoShape 18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2086239" y="1286900"/>
            <a:ext cx="198915" cy="19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4008" tIns="32004" rIns="64008" bIns="32004" numCol="1" anchor="t" anchorCtr="0" compatLnSpc="1">
            <a:prstTxWarp prst="textNoShape">
              <a:avLst/>
            </a:prstTxWarp>
          </a:bodyPr>
          <a:lstStyle/>
          <a:p>
            <a:endParaRPr lang="tr-TR" sz="4826"/>
          </a:p>
        </p:txBody>
      </p:sp>
      <p:sp>
        <p:nvSpPr>
          <p:cNvPr id="19" name="Yuvarlatılmış Dikdörtgen 18"/>
          <p:cNvSpPr/>
          <p:nvPr/>
        </p:nvSpPr>
        <p:spPr>
          <a:xfrm>
            <a:off x="425381" y="2569349"/>
            <a:ext cx="20371248" cy="415344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tr-TR" sz="7600" b="1" cap="all" dirty="0">
                <a:solidFill>
                  <a:schemeClr val="tx1"/>
                </a:solidFill>
              </a:rPr>
              <a:t>BAŞLIK , BAŞLIK , TITLE </a:t>
            </a:r>
            <a:r>
              <a:rPr lang="tr-TR" sz="7600" b="1" cap="all" dirty="0" err="1">
                <a:solidFill>
                  <a:schemeClr val="tx1"/>
                </a:solidFill>
              </a:rPr>
              <a:t>TITLE</a:t>
            </a:r>
            <a:r>
              <a:rPr lang="tr-TR" sz="7600" b="1" cap="all" dirty="0">
                <a:solidFill>
                  <a:schemeClr val="tx1"/>
                </a:solidFill>
              </a:rPr>
              <a:t> </a:t>
            </a:r>
            <a:r>
              <a:rPr lang="tr-TR" sz="7600" b="1" cap="all" dirty="0" err="1">
                <a:solidFill>
                  <a:schemeClr val="tx1"/>
                </a:solidFill>
              </a:rPr>
              <a:t>TITLE</a:t>
            </a:r>
            <a:r>
              <a:rPr lang="tr-TR" sz="7600" b="1" cap="all" dirty="0">
                <a:solidFill>
                  <a:schemeClr val="tx1"/>
                </a:solidFill>
              </a:rPr>
              <a:t> </a:t>
            </a:r>
            <a:endParaRPr lang="tr-TR" sz="7600" dirty="0">
              <a:solidFill>
                <a:schemeClr val="tx1"/>
              </a:solidFill>
            </a:endParaRPr>
          </a:p>
          <a:p>
            <a:pPr algn="ctr" hangingPunct="0"/>
            <a:r>
              <a:rPr lang="tr-TR" sz="5000" b="1" i="1" dirty="0">
                <a:solidFill>
                  <a:schemeClr val="tx1"/>
                </a:solidFill>
              </a:rPr>
              <a:t>Öğrenci adı, </a:t>
            </a:r>
            <a:r>
              <a:rPr lang="tr-TR" sz="5000" b="1" i="1" dirty="0" err="1">
                <a:solidFill>
                  <a:schemeClr val="tx1"/>
                </a:solidFill>
              </a:rPr>
              <a:t>no</a:t>
            </a:r>
            <a:r>
              <a:rPr lang="tr-TR" sz="5000" b="1" i="1" dirty="0">
                <a:solidFill>
                  <a:schemeClr val="tx1"/>
                </a:solidFill>
              </a:rPr>
              <a:t>    </a:t>
            </a:r>
            <a:r>
              <a:rPr lang="tr-TR" sz="5000" b="1" i="1" dirty="0" err="1">
                <a:solidFill>
                  <a:schemeClr val="tx1"/>
                </a:solidFill>
              </a:rPr>
              <a:t>Student</a:t>
            </a:r>
            <a:r>
              <a:rPr lang="tr-TR" sz="5000" b="1" i="1" dirty="0">
                <a:solidFill>
                  <a:schemeClr val="tx1"/>
                </a:solidFill>
              </a:rPr>
              <a:t> </a:t>
            </a:r>
            <a:r>
              <a:rPr lang="tr-TR" sz="5000" b="1" i="1" dirty="0" err="1">
                <a:solidFill>
                  <a:schemeClr val="tx1"/>
                </a:solidFill>
              </a:rPr>
              <a:t>id</a:t>
            </a:r>
            <a:r>
              <a:rPr lang="tr-TR" sz="5000" b="1" i="1" dirty="0">
                <a:solidFill>
                  <a:schemeClr val="tx1"/>
                </a:solidFill>
              </a:rPr>
              <a:t> , name, </a:t>
            </a:r>
          </a:p>
          <a:p>
            <a:pPr algn="ctr" hangingPunct="0"/>
            <a:r>
              <a:rPr lang="tr-TR" sz="5000" b="1" i="1" dirty="0">
                <a:solidFill>
                  <a:schemeClr val="tx1"/>
                </a:solidFill>
              </a:rPr>
              <a:t>Danışman unvan, isim Advisor </a:t>
            </a:r>
            <a:r>
              <a:rPr lang="tr-TR" sz="5000" b="1" i="1" dirty="0" err="1">
                <a:solidFill>
                  <a:schemeClr val="tx1"/>
                </a:solidFill>
              </a:rPr>
              <a:t>title</a:t>
            </a:r>
            <a:r>
              <a:rPr lang="tr-TR" sz="5000" b="1" i="1" dirty="0">
                <a:solidFill>
                  <a:schemeClr val="tx1"/>
                </a:solidFill>
              </a:rPr>
              <a:t>, name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075857"/>
              </p:ext>
            </p:extLst>
          </p:nvPr>
        </p:nvGraphicFramePr>
        <p:xfrm>
          <a:off x="95421" y="203366"/>
          <a:ext cx="21192783" cy="1836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2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36435">
                <a:tc>
                  <a:txBody>
                    <a:bodyPr/>
                    <a:lstStyle/>
                    <a:p>
                      <a:endParaRPr lang="tr-TR" sz="3800" b="1" dirty="0"/>
                    </a:p>
                  </a:txBody>
                  <a:tcPr marL="76900" marR="76900" marT="38450" marB="384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800" b="1" dirty="0"/>
                        <a:t>YILDIZ</a:t>
                      </a:r>
                      <a:r>
                        <a:rPr lang="tr-TR" sz="3800" b="1" baseline="0" dirty="0"/>
                        <a:t> TECHNICAL UNIVERSITY </a:t>
                      </a:r>
                      <a:endParaRPr lang="tr-TR" sz="3800" b="1" dirty="0"/>
                    </a:p>
                    <a:p>
                      <a:pPr algn="ctr"/>
                      <a:r>
                        <a:rPr lang="tr-TR" sz="3800" b="1" dirty="0"/>
                        <a:t>DEPARTMENT </a:t>
                      </a:r>
                      <a:r>
                        <a:rPr lang="tr-TR" sz="3800" b="1" baseline="0" dirty="0"/>
                        <a:t> OF BIOMEDICAL ENGINEERING</a:t>
                      </a:r>
                      <a:endParaRPr lang="tr-TR" sz="3800" b="1" dirty="0"/>
                    </a:p>
                    <a:p>
                      <a:pPr algn="ctr"/>
                      <a:r>
                        <a:rPr lang="tr-TR" sz="3800" b="1" dirty="0">
                          <a:latin typeface="Calibri" panose="020F0502020204030204" pitchFamily="34" charset="0"/>
                        </a:rPr>
                        <a:t>20… /</a:t>
                      </a:r>
                      <a:r>
                        <a:rPr lang="tr-TR" sz="3800" b="1" baseline="0" dirty="0">
                          <a:latin typeface="Calibri" panose="020F0502020204030204" pitchFamily="34" charset="0"/>
                        </a:rPr>
                        <a:t> SPRING</a:t>
                      </a:r>
                      <a:r>
                        <a:rPr lang="tr-TR" sz="3800" b="1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900" marR="76900" marT="38450" marB="38450"/>
                </a:tc>
                <a:tc>
                  <a:txBody>
                    <a:bodyPr/>
                    <a:lstStyle/>
                    <a:p>
                      <a:endParaRPr lang="tr-TR" sz="3400" dirty="0"/>
                    </a:p>
                  </a:txBody>
                  <a:tcPr marL="76900" marR="76900" marT="38450" marB="384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Yuvarlatılmış Dikdörtgen 35"/>
          <p:cNvSpPr/>
          <p:nvPr/>
        </p:nvSpPr>
        <p:spPr>
          <a:xfrm>
            <a:off x="425380" y="15857686"/>
            <a:ext cx="10266431" cy="13609512"/>
          </a:xfrm>
          <a:prstGeom prst="roundRect">
            <a:avLst>
              <a:gd name="adj" fmla="val 64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tr-TR" sz="269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tr-TR" sz="269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tr-TR" sz="269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tr-TR" sz="269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tr-TR" sz="269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tr-TR" sz="269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Yuvarlatılmış Dikdörtgen 37"/>
          <p:cNvSpPr/>
          <p:nvPr/>
        </p:nvSpPr>
        <p:spPr>
          <a:xfrm>
            <a:off x="11277604" y="7050380"/>
            <a:ext cx="9519024" cy="8303250"/>
          </a:xfrm>
          <a:prstGeom prst="roundRect">
            <a:avLst>
              <a:gd name="adj" fmla="val 64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/>
            <a:endParaRPr lang="tr-TR" sz="3100" dirty="0">
              <a:solidFill>
                <a:schemeClr val="tx1"/>
              </a:solidFill>
            </a:endParaRPr>
          </a:p>
          <a:p>
            <a:pPr algn="just"/>
            <a:endParaRPr lang="tr-TR" sz="4000" b="1" dirty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  <a:p>
            <a:pPr algn="just"/>
            <a:endParaRPr lang="tr-TR" sz="4000" b="1" dirty="0">
              <a:solidFill>
                <a:schemeClr val="tx1"/>
              </a:solidFill>
              <a:ea typeface="Calibri" pitchFamily="34" charset="0"/>
              <a:cs typeface="Calibri" pitchFamily="34" charset="0"/>
            </a:endParaRPr>
          </a:p>
          <a:p>
            <a:endParaRPr lang="tr-TR" sz="3200" dirty="0">
              <a:solidFill>
                <a:schemeClr val="tx1"/>
              </a:solidFill>
            </a:endParaRPr>
          </a:p>
          <a:p>
            <a:endParaRPr lang="tr-TR" sz="3200" dirty="0">
              <a:solidFill>
                <a:schemeClr val="tx1"/>
              </a:solidFill>
            </a:endParaRPr>
          </a:p>
          <a:p>
            <a:endParaRPr lang="tr-TR" sz="2691" dirty="0">
              <a:solidFill>
                <a:schemeClr val="tx1"/>
              </a:solidFill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11263672" y="15641662"/>
            <a:ext cx="9519024" cy="8496944"/>
          </a:xfrm>
          <a:prstGeom prst="roundRect">
            <a:avLst>
              <a:gd name="adj" fmla="val 64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sz="4000" b="1" dirty="0">
                <a:solidFill>
                  <a:schemeClr val="tx1"/>
                </a:solidFill>
              </a:rPr>
              <a:t>CONCLUSION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  <a:endParaRPr lang="tr-TR" sz="4826" dirty="0">
              <a:solidFill>
                <a:schemeClr val="tx1"/>
              </a:solidFill>
            </a:endParaRPr>
          </a:p>
        </p:txBody>
      </p:sp>
      <p:pic>
        <p:nvPicPr>
          <p:cNvPr id="21" name="Picture 6" descr="İlgili resim">
            <a:extLst>
              <a:ext uri="{FF2B5EF4-FFF2-40B4-BE49-F238E27FC236}">
                <a16:creationId xmlns:a16="http://schemas.microsoft.com/office/drawing/2014/main" id="{E4CFA287-B50E-467C-A4C4-758896CD4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84" y="126044"/>
            <a:ext cx="2551165" cy="271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Yuvarlatılmış Dikdörtgen 23"/>
          <p:cNvSpPr/>
          <p:nvPr/>
        </p:nvSpPr>
        <p:spPr>
          <a:xfrm>
            <a:off x="11530016" y="24389204"/>
            <a:ext cx="9519024" cy="5032176"/>
          </a:xfrm>
          <a:prstGeom prst="roundRect">
            <a:avLst>
              <a:gd name="adj" fmla="val 64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hangingPunct="0"/>
            <a:r>
              <a:rPr lang="en-US" sz="4000" b="1" dirty="0">
                <a:solidFill>
                  <a:schemeClr val="tx1"/>
                </a:solidFill>
              </a:rPr>
              <a:t>REFERENCES</a:t>
            </a:r>
            <a:endParaRPr lang="tr-TR" sz="4000" b="1" dirty="0">
              <a:solidFill>
                <a:schemeClr val="tx1"/>
              </a:solidFill>
            </a:endParaRPr>
          </a:p>
          <a:p>
            <a:endParaRPr lang="tr-TR" sz="31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  <a:endParaRPr lang="tr-TR" sz="4826" dirty="0">
              <a:solidFill>
                <a:schemeClr val="tx1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36628" y="383806"/>
            <a:ext cx="1893722" cy="188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3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5042</TotalTime>
  <Words>41</Words>
  <Application>Microsoft Office PowerPoint</Application>
  <PresentationFormat>Özel</PresentationFormat>
  <Paragraphs>21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Sunum Şablonu</dc:title>
  <dc:creator>PAÜ Tekstil Mühendisliği Bölümü</dc:creator>
  <cp:keywords>Lisans Tezi I</cp:keywords>
  <cp:lastModifiedBy>Mirigül ALTAN</cp:lastModifiedBy>
  <cp:revision>91</cp:revision>
  <dcterms:created xsi:type="dcterms:W3CDTF">2014-03-12T15:24:14Z</dcterms:created>
  <dcterms:modified xsi:type="dcterms:W3CDTF">2022-05-20T07:40:51Z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de4db4-e00d-47c3-9d58-42953a01c92d_Enabled">
    <vt:lpwstr>True</vt:lpwstr>
  </property>
  <property fmtid="{D5CDD505-2E9C-101B-9397-08002B2CF9AE}" pid="3" name="MSIP_Label_18de4db4-e00d-47c3-9d58-42953a01c92d_SiteId">
    <vt:lpwstr>ef5926db-9bdf-4f9f-9066-d8e7f03943f7</vt:lpwstr>
  </property>
  <property fmtid="{D5CDD505-2E9C-101B-9397-08002B2CF9AE}" pid="4" name="MSIP_Label_18de4db4-e00d-47c3-9d58-42953a01c92d_Ref">
    <vt:lpwstr>https://api.informationprotection.azure.com/api/ef5926db-9bdf-4f9f-9066-d8e7f03943f7</vt:lpwstr>
  </property>
  <property fmtid="{D5CDD505-2E9C-101B-9397-08002B2CF9AE}" pid="5" name="MSIP_Label_18de4db4-e00d-47c3-9d58-42953a01c92d_SetBy">
    <vt:lpwstr>AL991926@arcelik-lg.com</vt:lpwstr>
  </property>
  <property fmtid="{D5CDD505-2E9C-101B-9397-08002B2CF9AE}" pid="6" name="MSIP_Label_18de4db4-e00d-47c3-9d58-42953a01c92d_SetDate">
    <vt:lpwstr>2018-11-04T21:54:05.2561621+03:00</vt:lpwstr>
  </property>
  <property fmtid="{D5CDD505-2E9C-101B-9397-08002B2CF9AE}" pid="7" name="MSIP_Label_18de4db4-e00d-47c3-9d58-42953a01c92d_Name">
    <vt:lpwstr>Public</vt:lpwstr>
  </property>
  <property fmtid="{D5CDD505-2E9C-101B-9397-08002B2CF9AE}" pid="8" name="MSIP_Label_18de4db4-e00d-47c3-9d58-42953a01c92d_Application">
    <vt:lpwstr>Microsoft Azure Information Protection</vt:lpwstr>
  </property>
  <property fmtid="{D5CDD505-2E9C-101B-9397-08002B2CF9AE}" pid="9" name="MSIP_Label_18de4db4-e00d-47c3-9d58-42953a01c92d_Extended_MSFT_Method">
    <vt:lpwstr>Automatic</vt:lpwstr>
  </property>
  <property fmtid="{D5CDD505-2E9C-101B-9397-08002B2CF9AE}" pid="10" name="Sensitivity">
    <vt:lpwstr>Public</vt:lpwstr>
  </property>
</Properties>
</file>